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"/>
  </p:notesMasterIdLst>
  <p:sldIdLst>
    <p:sldId id="308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E6F4F5"/>
    <a:srgbClr val="325C80"/>
    <a:srgbClr val="6AEFFA"/>
    <a:srgbClr val="76FAFF"/>
    <a:srgbClr val="6EEDD8"/>
    <a:srgbClr val="4178BE"/>
    <a:srgbClr val="0096FF"/>
    <a:srgbClr val="328678"/>
    <a:srgbClr val="FFE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0" autoAdjust="0"/>
    <p:restoredTop sz="89418" autoAdjust="0"/>
  </p:normalViewPr>
  <p:slideViewPr>
    <p:cSldViewPr>
      <p:cViewPr>
        <p:scale>
          <a:sx n="170" d="100"/>
          <a:sy n="170" d="100"/>
        </p:scale>
        <p:origin x="-1248" y="-1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AA13-03CD-450D-9E48-9B034CD4C43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4F328-7E0F-40F0-A177-7FDDF86C9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1109" y="653827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Hacka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1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D8317D-E5DC-48AE-B946-799BE93598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50DED9-2375-4F1F-B1BB-FFBC67D08FEA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E867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02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6" r:id="rId4"/>
    <p:sldLayoutId id="214748368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Elbow Connector 90"/>
          <p:cNvCxnSpPr>
            <a:stCxn id="50" idx="2"/>
            <a:endCxn id="61" idx="0"/>
          </p:cNvCxnSpPr>
          <p:nvPr/>
        </p:nvCxnSpPr>
        <p:spPr>
          <a:xfrm rot="5400000">
            <a:off x="4089369" y="2592705"/>
            <a:ext cx="388149" cy="1741640"/>
          </a:xfrm>
          <a:prstGeom prst="bentConnector3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50" idx="2"/>
            <a:endCxn id="80" idx="0"/>
          </p:cNvCxnSpPr>
          <p:nvPr/>
        </p:nvCxnSpPr>
        <p:spPr>
          <a:xfrm rot="16200000" flipH="1">
            <a:off x="5848837" y="2574877"/>
            <a:ext cx="388149" cy="17772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0" idx="2"/>
            <a:endCxn id="73" idx="0"/>
          </p:cNvCxnSpPr>
          <p:nvPr/>
        </p:nvCxnSpPr>
        <p:spPr>
          <a:xfrm rot="16200000" flipH="1">
            <a:off x="4972509" y="3451205"/>
            <a:ext cx="381336" cy="1782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8894C-962F-4043-BDE4-6CA2ABEDD0B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826632" y="2699879"/>
            <a:ext cx="655261" cy="569572"/>
            <a:chOff x="4044381" y="2655675"/>
            <a:chExt cx="1571980" cy="136641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643" y="2848996"/>
              <a:ext cx="1363787" cy="967648"/>
            </a:xfrm>
            <a:prstGeom prst="rect">
              <a:avLst/>
            </a:prstGeom>
          </p:spPr>
        </p:pic>
        <p:sp>
          <p:nvSpPr>
            <p:cNvPr id="50" name="Rounded Rectangle 49"/>
            <p:cNvSpPr/>
            <p:nvPr/>
          </p:nvSpPr>
          <p:spPr>
            <a:xfrm>
              <a:off x="4044381" y="2655675"/>
              <a:ext cx="1571980" cy="1366412"/>
            </a:xfrm>
            <a:prstGeom prst="roundRect">
              <a:avLst>
                <a:gd name="adj" fmla="val 7153"/>
              </a:avLst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 w="349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350268" y="3650787"/>
            <a:ext cx="1643646" cy="772478"/>
            <a:chOff x="4350268" y="3650787"/>
            <a:chExt cx="1643646" cy="772478"/>
          </a:xfrm>
        </p:grpSpPr>
        <p:grpSp>
          <p:nvGrpSpPr>
            <p:cNvPr id="72" name="Group 71"/>
            <p:cNvGrpSpPr/>
            <p:nvPr/>
          </p:nvGrpSpPr>
          <p:grpSpPr>
            <a:xfrm>
              <a:off x="4350268" y="3650787"/>
              <a:ext cx="1643646" cy="772478"/>
              <a:chOff x="3123991" y="3777361"/>
              <a:chExt cx="1933520" cy="90871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75" name="Hexagon 74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6" name="Hexagon 75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7" name="Hexagon 76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6870" y="3782394"/>
              <a:ext cx="1196662" cy="463717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109736" y="3657600"/>
            <a:ext cx="1643646" cy="772478"/>
            <a:chOff x="6109736" y="3657600"/>
            <a:chExt cx="1643646" cy="772478"/>
          </a:xfrm>
        </p:grpSpPr>
        <p:grpSp>
          <p:nvGrpSpPr>
            <p:cNvPr id="79" name="Group 78"/>
            <p:cNvGrpSpPr/>
            <p:nvPr/>
          </p:nvGrpSpPr>
          <p:grpSpPr>
            <a:xfrm>
              <a:off x="6109736" y="3657600"/>
              <a:ext cx="1643646" cy="772478"/>
              <a:chOff x="3123991" y="3777361"/>
              <a:chExt cx="1933520" cy="90871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82" name="Hexagon 81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3" name="Hexagon 82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4" name="Hexagon 83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375" y="3713183"/>
              <a:ext cx="1076176" cy="614870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2590800" y="3657600"/>
            <a:ext cx="1643646" cy="772478"/>
            <a:chOff x="2590800" y="3657600"/>
            <a:chExt cx="1643646" cy="772478"/>
          </a:xfrm>
        </p:grpSpPr>
        <p:grpSp>
          <p:nvGrpSpPr>
            <p:cNvPr id="60" name="Group 59"/>
            <p:cNvGrpSpPr/>
            <p:nvPr/>
          </p:nvGrpSpPr>
          <p:grpSpPr>
            <a:xfrm>
              <a:off x="2590800" y="3657600"/>
              <a:ext cx="1643646" cy="772478"/>
              <a:chOff x="3123991" y="3777361"/>
              <a:chExt cx="1933520" cy="908712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63" name="Hexagon 62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4" name="Hexagon 63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5" name="Hexagon 64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780" y="3836247"/>
              <a:ext cx="1295593" cy="40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27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455F51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>
              <a:lumMod val="85000"/>
              <a:lumOff val="15000"/>
            </a:schemeClr>
          </a:solidFill>
        </a:ln>
      </a:spPr>
      <a:bodyPr wrap="none" rtlCol="0" anchor="ctr"/>
      <a:lstStyle>
        <a:defPPr algn="ctr">
          <a:defRPr sz="140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36267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Matt Rutkowski</dc:creator>
  <cp:keywords/>
  <dc:description/>
  <cp:lastModifiedBy>Matt Rutkowski</cp:lastModifiedBy>
  <cp:revision>444</cp:revision>
  <dcterms:created xsi:type="dcterms:W3CDTF">2017-08-11T17:18:23Z</dcterms:created>
  <dcterms:modified xsi:type="dcterms:W3CDTF">2018-07-16T23:15:12Z</dcterms:modified>
  <cp:category/>
</cp:coreProperties>
</file>